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4660"/>
  </p:normalViewPr>
  <p:slideViewPr>
    <p:cSldViewPr>
      <p:cViewPr varScale="1">
        <p:scale>
          <a:sx n="88" d="100"/>
          <a:sy n="88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9054B2-C2B9-405E-9348-7A400C0AC3DC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827507-D313-43F0-9E32-D34C59ADA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theartgallery.com.au/ArtEducation/greatartists/Botticelli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Medici Family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upload.wikimedia.org/wikipedia/commons/thumb/d/d2/Cosimo_ii_de'_medici_adn_two_.jpg/220px-Cosimo_ii_de'_medici_adn_two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43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Biography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family grow up in the </a:t>
            </a:r>
            <a:r>
              <a:rPr lang="en-US" dirty="0" err="1" smtClean="0"/>
              <a:t>Mugello</a:t>
            </a:r>
            <a:r>
              <a:rPr lang="en-US" dirty="0" smtClean="0"/>
              <a:t> Valley</a:t>
            </a:r>
          </a:p>
          <a:p>
            <a:r>
              <a:rPr lang="en-US" dirty="0" smtClean="0"/>
              <a:t>Made a fortune as wool and silk merchants</a:t>
            </a:r>
          </a:p>
          <a:p>
            <a:r>
              <a:rPr lang="en-US" dirty="0" smtClean="0"/>
              <a:t>Bankers</a:t>
            </a:r>
          </a:p>
          <a:p>
            <a:r>
              <a:rPr lang="en-US" dirty="0" smtClean="0"/>
              <a:t>Built Alliances with wealthy families</a:t>
            </a:r>
          </a:p>
          <a:p>
            <a:r>
              <a:rPr lang="en-US" dirty="0" smtClean="0"/>
              <a:t>Acquired important positions in the Church</a:t>
            </a:r>
          </a:p>
          <a:p>
            <a:r>
              <a:rPr lang="en-US" dirty="0" smtClean="0"/>
              <a:t>Married into Europe's royal families</a:t>
            </a:r>
          </a:p>
          <a:p>
            <a:r>
              <a:rPr lang="en-US" dirty="0" smtClean="0"/>
              <a:t>1434 </a:t>
            </a:r>
            <a:r>
              <a:rPr lang="en-US" dirty="0" err="1" smtClean="0"/>
              <a:t>Cosimo</a:t>
            </a:r>
            <a:r>
              <a:rPr lang="en-US" dirty="0" smtClean="0"/>
              <a:t> de Medici was powerful enough to take over Florence</a:t>
            </a:r>
          </a:p>
          <a:p>
            <a:r>
              <a:rPr lang="en-US" smtClean="0"/>
              <a:t>Ruled Florence for generations</a:t>
            </a:r>
            <a:endParaRPr lang="en-US" dirty="0" smtClean="0"/>
          </a:p>
          <a:p>
            <a:r>
              <a:rPr lang="en-US" dirty="0" smtClean="0"/>
              <a:t>Sponsored </a:t>
            </a:r>
            <a:r>
              <a:rPr lang="en-US" dirty="0" err="1" smtClean="0"/>
              <a:t>artitsts</a:t>
            </a:r>
            <a:r>
              <a:rPr lang="en-US" dirty="0" smtClean="0"/>
              <a:t> like </a:t>
            </a:r>
            <a:r>
              <a:rPr lang="en-US" dirty="0" err="1" smtClean="0"/>
              <a:t>Michelanglo</a:t>
            </a:r>
            <a:r>
              <a:rPr lang="en-US" dirty="0" smtClean="0"/>
              <a:t>, Botticelli, Leonardo </a:t>
            </a:r>
            <a:r>
              <a:rPr lang="en-US" dirty="0" err="1" smtClean="0"/>
              <a:t>da</a:t>
            </a:r>
            <a:r>
              <a:rPr lang="en-US" dirty="0" smtClean="0"/>
              <a:t> Vinci and many more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5622925" y="1600200"/>
            <a:ext cx="3521075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Famous Work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Adoration of the Magi –</a:t>
            </a:r>
            <a:r>
              <a:rPr lang="en-US" dirty="0" err="1" smtClean="0"/>
              <a:t>Sandro</a:t>
            </a:r>
            <a:r>
              <a:rPr lang="en-US" dirty="0" smtClean="0"/>
              <a:t> Botticelli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Mystical Nativity- </a:t>
            </a:r>
            <a:r>
              <a:rPr lang="en-US" dirty="0" err="1" smtClean="0"/>
              <a:t>Sandro</a:t>
            </a:r>
            <a:r>
              <a:rPr lang="en-US" dirty="0" smtClean="0"/>
              <a:t> Botticelli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 descr="http://www.paradoxplace.com/Perspectives/Italian%20Images/images/PPPortraits/Botticelli/Botticelli-Magi-R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971800"/>
            <a:ext cx="3048000" cy="3048000"/>
          </a:xfrm>
          <a:prstGeom prst="rect">
            <a:avLst/>
          </a:prstGeom>
          <a:noFill/>
        </p:spPr>
      </p:pic>
      <p:pic>
        <p:nvPicPr>
          <p:cNvPr id="1026" name="Picture 2" descr="Mystical Nativity Botticel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00200"/>
            <a:ext cx="2962275" cy="2845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Impact / influence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Medici family members were very interested in the rebirth of learning in Europe and under their patronage the Renaissance flourished.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Patronage is the support given by a patron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patron is a person who gives financial or other support to a person, organization, cause, or activity.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66"/>
                </a:solidFill>
              </a:rPr>
              <a:t>Birth of Venus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Sandro</a:t>
            </a:r>
            <a:r>
              <a:rPr lang="en-US" dirty="0" smtClean="0"/>
              <a:t> Botticelli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Painted pictures of the Medici family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Also Donatello, Michelangelo, Raphael and more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The Birth of Venus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1600200"/>
            <a:ext cx="3581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132</TotalTime>
  <Words>114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Medici Family</vt:lpstr>
      <vt:lpstr>Biography</vt:lpstr>
      <vt:lpstr>Famous Work</vt:lpstr>
      <vt:lpstr>Impact / influence</vt:lpstr>
      <vt:lpstr>Birth of Venus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 Family</dc:title>
  <dc:creator>admin</dc:creator>
  <cp:lastModifiedBy>admin</cp:lastModifiedBy>
  <cp:revision>15</cp:revision>
  <dcterms:created xsi:type="dcterms:W3CDTF">2012-04-20T12:30:42Z</dcterms:created>
  <dcterms:modified xsi:type="dcterms:W3CDTF">2012-04-24T12:35:11Z</dcterms:modified>
</cp:coreProperties>
</file>